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BBBBBB"/>
    <a:srgbClr val="A2A2A2"/>
    <a:srgbClr val="FFFFFF"/>
    <a:srgbClr val="969696"/>
    <a:srgbClr val="8B8B8B"/>
    <a:srgbClr val="00A8A9"/>
    <a:srgbClr val="009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38" y="6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-2190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CE95-A636-423A-92D6-9913A010BF96}" type="datetimeFigureOut">
              <a:rPr lang="fr-FR" smtClean="0"/>
              <a:t>19/05/2021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99F1D-16D8-4FF6-9240-C14C8D1D4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843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Une image contenant jouet, jeu, homme, marchant&#10;&#10;Description générée automatiquement">
            <a:extLst>
              <a:ext uri="{FF2B5EF4-FFF2-40B4-BE49-F238E27FC236}">
                <a16:creationId xmlns:a16="http://schemas.microsoft.com/office/drawing/2014/main" id="{02BC116B-521C-46D3-8DE8-78265B593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8CB1522-8B93-40C3-86CC-0EFDFC60A367}"/>
              </a:ext>
            </a:extLst>
          </p:cNvPr>
          <p:cNvSpPr txBox="1"/>
          <p:nvPr userDrawn="1"/>
        </p:nvSpPr>
        <p:spPr>
          <a:xfrm>
            <a:off x="474132" y="1938364"/>
            <a:ext cx="1894861" cy="888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en France et à l’International,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le Groupe SNEF offre une grande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diversité de métiers opérant sur de nombreux marchés. Notre expertise et nos compétences </a:t>
            </a:r>
            <a:r>
              <a:rPr lang="fr-FR" sz="1200" b="0" i="0" u="none" strike="noStrike" kern="1200" spc="-30" baseline="30000" dirty="0" err="1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multitechniques</a:t>
            </a: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 nous permettent d’intervenir de bout en bout sur les projets et chantiers de nos clients.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6D8067-69EA-4936-87AA-44115988F846}"/>
              </a:ext>
            </a:extLst>
          </p:cNvPr>
          <p:cNvSpPr txBox="1"/>
          <p:nvPr userDrawn="1"/>
        </p:nvSpPr>
        <p:spPr>
          <a:xfrm>
            <a:off x="474131" y="2895097"/>
            <a:ext cx="1894861" cy="503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L’esprit de conquête, le sens des responsabilités, l’excellence, l’éthique, la sécurité, l’esprit d’équipe constituent notre ADN.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B96753-FD43-4037-8C39-61F20A27E9F9}"/>
              </a:ext>
            </a:extLst>
          </p:cNvPr>
          <p:cNvSpPr txBox="1"/>
          <p:nvPr userDrawn="1"/>
        </p:nvSpPr>
        <p:spPr>
          <a:xfrm>
            <a:off x="482597" y="4312533"/>
            <a:ext cx="1894861" cy="247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Autant d’atouts pour vous embarquer dans l’aventure SNEF.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9EE3C97-278E-4594-BCE7-AC47524D39B3}"/>
              </a:ext>
            </a:extLst>
          </p:cNvPr>
          <p:cNvSpPr txBox="1"/>
          <p:nvPr userDrawn="1"/>
        </p:nvSpPr>
        <p:spPr>
          <a:xfrm>
            <a:off x="397931" y="3475575"/>
            <a:ext cx="1971061" cy="7601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Chaque année, près de 1 450 personnes rejoignent nos équipes alliant des profils variés. Ensemble, nous construisons l’entreprise de demain qui permet à chacun de s’épanouir et d’être fier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de son métier.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68074E-E01C-4C20-84C6-A90A5BEE53C9}"/>
              </a:ext>
            </a:extLst>
          </p:cNvPr>
          <p:cNvSpPr txBox="1"/>
          <p:nvPr userDrawn="1"/>
        </p:nvSpPr>
        <p:spPr>
          <a:xfrm>
            <a:off x="454639" y="5602516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milliard d’euros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chiffre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d’affaires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41F1D8A-D8E8-4C4B-B1EC-2C9D81F53BDC}"/>
              </a:ext>
            </a:extLst>
          </p:cNvPr>
          <p:cNvSpPr txBox="1"/>
          <p:nvPr userDrawn="1"/>
        </p:nvSpPr>
        <p:spPr>
          <a:xfrm>
            <a:off x="1134531" y="5598283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date de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création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l’entreprise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53BCEF-DD1D-4E43-83CD-297688E9F9E6}"/>
              </a:ext>
            </a:extLst>
          </p:cNvPr>
          <p:cNvSpPr txBox="1"/>
          <p:nvPr userDrawn="1"/>
        </p:nvSpPr>
        <p:spPr>
          <a:xfrm>
            <a:off x="1767860" y="5597288"/>
            <a:ext cx="6587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dans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 pays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172AD34-D95F-4520-8A73-B12F19292494}"/>
              </a:ext>
            </a:extLst>
          </p:cNvPr>
          <p:cNvSpPr txBox="1"/>
          <p:nvPr userDrawn="1"/>
        </p:nvSpPr>
        <p:spPr>
          <a:xfrm>
            <a:off x="411467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clients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nous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confient leurs projets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028AA29-ADE6-4885-A002-81244DF7CC9C}"/>
              </a:ext>
            </a:extLst>
          </p:cNvPr>
          <p:cNvSpPr txBox="1"/>
          <p:nvPr userDrawn="1"/>
        </p:nvSpPr>
        <p:spPr>
          <a:xfrm>
            <a:off x="1573518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collaborateurs</a:t>
            </a:r>
            <a:endParaRPr lang="fr-FR" sz="105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dans le monde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FC6BD82-2819-43AA-BB5B-4ECB0C65B51E}"/>
              </a:ext>
            </a:extLst>
          </p:cNvPr>
          <p:cNvSpPr txBox="1"/>
          <p:nvPr userDrawn="1"/>
        </p:nvSpPr>
        <p:spPr>
          <a:xfrm>
            <a:off x="593920" y="5352062"/>
            <a:ext cx="380163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1,7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5F792FB-EDEE-429A-86BA-F83250989CF7}"/>
              </a:ext>
            </a:extLst>
          </p:cNvPr>
          <p:cNvSpPr txBox="1"/>
          <p:nvPr userDrawn="1"/>
        </p:nvSpPr>
        <p:spPr>
          <a:xfrm>
            <a:off x="1164415" y="5352062"/>
            <a:ext cx="55754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1905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3679011-B15F-4F99-90F9-04F2EFF392E2}"/>
              </a:ext>
            </a:extLst>
          </p:cNvPr>
          <p:cNvSpPr txBox="1"/>
          <p:nvPr userDrawn="1"/>
        </p:nvSpPr>
        <p:spPr>
          <a:xfrm>
            <a:off x="1869043" y="5352062"/>
            <a:ext cx="468650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4D8CAC-7246-4192-86F9-3C4C31E28461}"/>
              </a:ext>
            </a:extLst>
          </p:cNvPr>
          <p:cNvSpPr txBox="1"/>
          <p:nvPr userDrawn="1"/>
        </p:nvSpPr>
        <p:spPr>
          <a:xfrm>
            <a:off x="52174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10 000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A3AF295-7632-48EE-9740-FC8E750C58A8}"/>
              </a:ext>
            </a:extLst>
          </p:cNvPr>
          <p:cNvSpPr txBox="1"/>
          <p:nvPr userDrawn="1"/>
        </p:nvSpPr>
        <p:spPr>
          <a:xfrm>
            <a:off x="168027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12 500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F80D0FC-BB4C-4F97-8088-2B026BC9FE46}"/>
              </a:ext>
            </a:extLst>
          </p:cNvPr>
          <p:cNvCxnSpPr/>
          <p:nvPr userDrawn="1"/>
        </p:nvCxnSpPr>
        <p:spPr>
          <a:xfrm>
            <a:off x="893428" y="4886587"/>
            <a:ext cx="1098957" cy="0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9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8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brina.spiga@snef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B11F2F-1D72-4C2E-AB2F-9B6195791D91}"/>
              </a:ext>
            </a:extLst>
          </p:cNvPr>
          <p:cNvSpPr txBox="1"/>
          <p:nvPr/>
        </p:nvSpPr>
        <p:spPr>
          <a:xfrm>
            <a:off x="2643056" y="2438610"/>
            <a:ext cx="4311969" cy="447984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Nous recherchons pour notre agence basée à Marseille, un Chiffreur Electricité CFO CFA TERTIAIRE F/H.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 err="1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Rattaché.e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au responsable de la cellule chiffrage, vous intervenez sur des affaires allant de 10K€ à 10M€, en courants forts et courants faibles, sur des projets tertiaires.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-&gt; VOS MISSIONS PRINCIPALES :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– Identifier les exigences techniques dans les pièces écrite et graphique du DCE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– Assurer les visites techniques obligatoires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– Etablir des métrés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– Assurer la consultation des fournisseurs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– Réaliser le chiffrage et être force de proposition dans la définition de variantes techniques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– Réaliser le planning prévisionnel des travaux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– Rédiger tout ou partie du mémoire technique de l’offre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– Participer aux négociations avec MOE/Clients.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-&gt; VOTRE PROFIL :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formation technique Bac+2 à Bac+5 dans le domaine de l'électricité.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justifiez d'une expérience d’une première expérience réussie dans un poste similaire (stage ou alternance).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Autonomie, sens pratique, méthodique et qualité relationnelle sont des atouts indispensables pour réussir à cette fonction.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b="1" spc="-1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b="1" spc="-10">
                <a:solidFill>
                  <a:srgbClr val="FF0000"/>
                </a:solidFill>
                <a:latin typeface="Century Gothic" panose="020B0502020202020204" pitchFamily="34" charset="0"/>
              </a:rPr>
              <a:t>CV à envoyer à </a:t>
            </a:r>
            <a:r>
              <a:rPr lang="fr-FR" sz="800" spc="-10">
                <a:solidFill>
                  <a:srgbClr val="0070C0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sabrina.spiga@snef.fr</a:t>
            </a:r>
            <a:r>
              <a:rPr lang="fr-FR" sz="800" spc="-1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E3593EB-272E-4A4B-AFDC-329A444120F3}"/>
              </a:ext>
            </a:extLst>
          </p:cNvPr>
          <p:cNvSpPr txBox="1"/>
          <p:nvPr/>
        </p:nvSpPr>
        <p:spPr>
          <a:xfrm>
            <a:off x="552261" y="4825496"/>
            <a:ext cx="1231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Hero" panose="02000506000000020004" pitchFamily="50" charset="0"/>
              </a:rPr>
              <a:t>Référence :</a:t>
            </a:r>
          </a:p>
        </p:txBody>
      </p:sp>
      <p:sp>
        <p:nvSpPr>
          <p:cNvPr id="2" name="Rectangle 1"/>
          <p:cNvSpPr/>
          <p:nvPr/>
        </p:nvSpPr>
        <p:spPr>
          <a:xfrm>
            <a:off x="2643056" y="1640669"/>
            <a:ext cx="4321946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2800" spc="-100" baseline="30000" dirty="0">
                <a:latin typeface="Century Gothic" panose="020B0502020202020204" pitchFamily="34" charset="0"/>
              </a:rPr>
              <a:t>Chiffreur électricité (F/H)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Type de contrat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CDI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Localisation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Marseille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Métier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CFO/CFA Tertiaire</a:t>
            </a:r>
          </a:p>
          <a:p>
            <a:endParaRPr lang="fr-FR" sz="1400" b="1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042376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</TotalTime>
  <Words>219</Words>
  <Application>Microsoft Office PowerPoint</Application>
  <PresentationFormat>Personnalisé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Hero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GINTZEN Laetitia</dc:creator>
  <cp:lastModifiedBy>SPIGA Sabrina</cp:lastModifiedBy>
  <cp:revision>61</cp:revision>
  <cp:lastPrinted>2018-10-04T07:50:08Z</cp:lastPrinted>
  <dcterms:created xsi:type="dcterms:W3CDTF">2017-10-24T06:44:46Z</dcterms:created>
  <dcterms:modified xsi:type="dcterms:W3CDTF">2021-05-19T14:23:30Z</dcterms:modified>
</cp:coreProperties>
</file>