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3035923"/>
            <a:ext cx="4311969" cy="51051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recherchons pour notre agence SNEF Monaco un </a:t>
            </a:r>
            <a:r>
              <a:rPr lang="fr-FR" sz="800" b="1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Projeteur électricité 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CFO/CFA (F/H).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Rattaché(e) à l'ingénieur d'études et/ou le responsable du bureau d'études vous prenez en charge la réalisation du dossier d’exécution (plans, schémas, notes de calculs, bilans de puissance et synoptiques) à partir du dossier marché pour des installations électriques CFO, CFA et SSI pour des grands projets dans le domaine du tertiaire, de l'hôtellerie et du logement de luxe à Monaco.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-&gt; VOS MISSIONS PRINCIPALES :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Implanter les réseaux et terminaux CFO, CFA et SSI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Réaliser les bilans de puissance et de note de calculs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Réaliser les schémas électriques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Réaliser les synoptiques CFA et SSI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Domaine du tertiaire / Hôtellerie et logements de luxe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-&gt; VOTRE PROFIL :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De formation Bac+2 minimum ou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BacPro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avec expérience significative;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Expérience minimum de 3 ans en bureau d'études installation électrique CFO/CFA sur un poste similaire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Maîtrise des domaines Electricité Courants Forts, Courant Faibles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Maîtrise des outils AUTOCAD, CANECO, REVIT MEP, DIALUX et Outils bureautiques;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Disponibilité, méthode, rigueur, sens des responsabilités, organisation, assiduité et polyvalence sont des atouts indispensables pour réussir à cette fonction.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b="1" spc="-1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321946" cy="1395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2800" spc="-100" baseline="30000" dirty="0">
                <a:latin typeface="Century Gothic" panose="020B0502020202020204" pitchFamily="34" charset="0"/>
              </a:rPr>
              <a:t>Projeteur électricité CFO/CFA (F/H)</a:t>
            </a:r>
          </a:p>
          <a:p>
            <a:endParaRPr lang="fr-FR" sz="2800" spc="-100" baseline="30000" dirty="0">
              <a:latin typeface="Century Gothic" panose="020B0502020202020204" pitchFamily="34" charset="0"/>
            </a:endParaRP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</a:t>
            </a:r>
            <a:r>
              <a:rPr lang="fr-FR" sz="1400" spc="-20" baseline="30000">
                <a:solidFill>
                  <a:srgbClr val="00A8A9"/>
                </a:solidFill>
                <a:latin typeface="Century Gothic" panose="020B0502020202020204" pitchFamily="34" charset="0"/>
              </a:rPr>
              <a:t>: </a:t>
            </a:r>
            <a:r>
              <a:rPr lang="fr-FR" sz="1400" b="1" spc="-20" baseline="30000">
                <a:solidFill>
                  <a:srgbClr val="00A8A9"/>
                </a:solidFill>
                <a:latin typeface="Century Gothic" panose="020B0502020202020204" pitchFamily="34" charset="0"/>
              </a:rPr>
              <a:t>Monaco</a:t>
            </a:r>
            <a:endParaRPr lang="fr-FR" sz="1400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266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67</cp:revision>
  <cp:lastPrinted>2018-10-04T07:50:08Z</cp:lastPrinted>
  <dcterms:created xsi:type="dcterms:W3CDTF">2017-10-24T06:44:46Z</dcterms:created>
  <dcterms:modified xsi:type="dcterms:W3CDTF">2021-05-19T14:25:11Z</dcterms:modified>
</cp:coreProperties>
</file>