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7" r:id="rId2"/>
  </p:sldIdLst>
  <p:sldSz cx="7559675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BBBBBB"/>
    <a:srgbClr val="A2A2A2"/>
    <a:srgbClr val="FFFFFF"/>
    <a:srgbClr val="969696"/>
    <a:srgbClr val="8B8B8B"/>
    <a:srgbClr val="00A8A9"/>
    <a:srgbClr val="0096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138" y="6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-2190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4CE95-A636-423A-92D6-9913A010BF96}" type="datetimeFigureOut">
              <a:rPr lang="fr-FR" smtClean="0"/>
              <a:t>19/05/2021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99F1D-16D8-4FF6-9240-C14C8D1D4E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843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 descr="Une image contenant jouet, jeu, homme, marchant&#10;&#10;Description générée automatiquement">
            <a:extLst>
              <a:ext uri="{FF2B5EF4-FFF2-40B4-BE49-F238E27FC236}">
                <a16:creationId xmlns:a16="http://schemas.microsoft.com/office/drawing/2014/main" id="{02BC116B-521C-46D3-8DE8-78265B593E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" y="0"/>
            <a:ext cx="7558636" cy="1069181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8CB1522-8B93-40C3-86CC-0EFDFC60A367}"/>
              </a:ext>
            </a:extLst>
          </p:cNvPr>
          <p:cNvSpPr txBox="1"/>
          <p:nvPr userDrawn="1"/>
        </p:nvSpPr>
        <p:spPr>
          <a:xfrm>
            <a:off x="474132" y="1938364"/>
            <a:ext cx="1894861" cy="888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Présent en France et à l’International,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le Groupe SNEF offre une grande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diversité de métiers opérant sur de nombreux marchés. Notre expertise et nos compétences </a:t>
            </a:r>
            <a:r>
              <a:rPr lang="fr-FR" sz="1200" b="0" i="0" u="none" strike="noStrike" kern="1200" spc="-30" baseline="30000" dirty="0" err="1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multitechniques</a:t>
            </a: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 nous permettent d’intervenir de bout en bout sur les projets et chantiers de nos clients.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16D8067-69EA-4936-87AA-44115988F846}"/>
              </a:ext>
            </a:extLst>
          </p:cNvPr>
          <p:cNvSpPr txBox="1"/>
          <p:nvPr userDrawn="1"/>
        </p:nvSpPr>
        <p:spPr>
          <a:xfrm>
            <a:off x="474131" y="2895097"/>
            <a:ext cx="1894861" cy="503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L’esprit de conquête, le sens des responsabilités, l’excellence, l’éthique, la sécurité, l’esprit d’équipe constituent notre ADN.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BB96753-FD43-4037-8C39-61F20A27E9F9}"/>
              </a:ext>
            </a:extLst>
          </p:cNvPr>
          <p:cNvSpPr txBox="1"/>
          <p:nvPr userDrawn="1"/>
        </p:nvSpPr>
        <p:spPr>
          <a:xfrm>
            <a:off x="482597" y="4312533"/>
            <a:ext cx="1894861" cy="247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Autant d’atouts pour vous embarquer dans l’aventure SNEF.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9EE3C97-278E-4594-BCE7-AC47524D39B3}"/>
              </a:ext>
            </a:extLst>
          </p:cNvPr>
          <p:cNvSpPr txBox="1"/>
          <p:nvPr userDrawn="1"/>
        </p:nvSpPr>
        <p:spPr>
          <a:xfrm>
            <a:off x="397931" y="3475575"/>
            <a:ext cx="1971061" cy="7601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Chaque année, près de 1 450 personnes rejoignent nos équipes alliant des profils variés. Ensemble, nous construisons l’entreprise de demain qui permet à chacun de s’épanouir et d’être fier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de son métier.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168074E-E01C-4C20-84C6-A90A5BEE53C9}"/>
              </a:ext>
            </a:extLst>
          </p:cNvPr>
          <p:cNvSpPr txBox="1"/>
          <p:nvPr userDrawn="1"/>
        </p:nvSpPr>
        <p:spPr>
          <a:xfrm>
            <a:off x="454639" y="5602516"/>
            <a:ext cx="65872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milliard d’euros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de chiffre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d’affaires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41F1D8A-D8E8-4C4B-B1EC-2C9D81F53BDC}"/>
              </a:ext>
            </a:extLst>
          </p:cNvPr>
          <p:cNvSpPr txBox="1"/>
          <p:nvPr userDrawn="1"/>
        </p:nvSpPr>
        <p:spPr>
          <a:xfrm>
            <a:off x="1134531" y="5598283"/>
            <a:ext cx="65872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date de </a:t>
            </a: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création </a:t>
            </a: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de l’entreprise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453BCEF-DD1D-4E43-83CD-297688E9F9E6}"/>
              </a:ext>
            </a:extLst>
          </p:cNvPr>
          <p:cNvSpPr txBox="1"/>
          <p:nvPr userDrawn="1"/>
        </p:nvSpPr>
        <p:spPr>
          <a:xfrm>
            <a:off x="1767860" y="5597288"/>
            <a:ext cx="6587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présent dans </a:t>
            </a: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30 pays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172AD34-D95F-4520-8A73-B12F19292494}"/>
              </a:ext>
            </a:extLst>
          </p:cNvPr>
          <p:cNvSpPr txBox="1"/>
          <p:nvPr userDrawn="1"/>
        </p:nvSpPr>
        <p:spPr>
          <a:xfrm>
            <a:off x="411467" y="6406085"/>
            <a:ext cx="9762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clients </a:t>
            </a: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nous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confient leurs projets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028AA29-ADE6-4885-A002-81244DF7CC9C}"/>
              </a:ext>
            </a:extLst>
          </p:cNvPr>
          <p:cNvSpPr txBox="1"/>
          <p:nvPr userDrawn="1"/>
        </p:nvSpPr>
        <p:spPr>
          <a:xfrm>
            <a:off x="1573518" y="6406085"/>
            <a:ext cx="9762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collaborateurs</a:t>
            </a:r>
            <a:endParaRPr lang="fr-FR" sz="105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dans le monde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FC6BD82-2819-43AA-BB5B-4ECB0C65B51E}"/>
              </a:ext>
            </a:extLst>
          </p:cNvPr>
          <p:cNvSpPr txBox="1"/>
          <p:nvPr userDrawn="1"/>
        </p:nvSpPr>
        <p:spPr>
          <a:xfrm>
            <a:off x="593920" y="5352062"/>
            <a:ext cx="380163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1,7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5F792FB-EDEE-429A-86BA-F83250989CF7}"/>
              </a:ext>
            </a:extLst>
          </p:cNvPr>
          <p:cNvSpPr txBox="1"/>
          <p:nvPr userDrawn="1"/>
        </p:nvSpPr>
        <p:spPr>
          <a:xfrm>
            <a:off x="1164415" y="5352062"/>
            <a:ext cx="55754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1905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3679011-B15F-4F99-90F9-04F2EFF392E2}"/>
              </a:ext>
            </a:extLst>
          </p:cNvPr>
          <p:cNvSpPr txBox="1"/>
          <p:nvPr userDrawn="1"/>
        </p:nvSpPr>
        <p:spPr>
          <a:xfrm>
            <a:off x="1869043" y="5352062"/>
            <a:ext cx="468650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30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E4D8CAC-7246-4192-86F9-3C4C31E28461}"/>
              </a:ext>
            </a:extLst>
          </p:cNvPr>
          <p:cNvSpPr txBox="1"/>
          <p:nvPr userDrawn="1"/>
        </p:nvSpPr>
        <p:spPr>
          <a:xfrm>
            <a:off x="521743" y="6171567"/>
            <a:ext cx="75567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-10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10 000</a:t>
            </a:r>
            <a:endParaRPr lang="fr-FR" sz="1100" b="1" i="0" u="none" strike="noStrike" kern="1200" spc="-10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A3AF295-7632-48EE-9740-FC8E750C58A8}"/>
              </a:ext>
            </a:extLst>
          </p:cNvPr>
          <p:cNvSpPr txBox="1"/>
          <p:nvPr userDrawn="1"/>
        </p:nvSpPr>
        <p:spPr>
          <a:xfrm>
            <a:off x="1680273" y="6171567"/>
            <a:ext cx="75567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-10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12 500</a:t>
            </a:r>
            <a:endParaRPr lang="fr-FR" sz="1100" b="1" i="0" u="none" strike="noStrike" kern="1200" spc="-10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2F80D0FC-BB4C-4F97-8088-2B026BC9FE46}"/>
              </a:ext>
            </a:extLst>
          </p:cNvPr>
          <p:cNvCxnSpPr/>
          <p:nvPr userDrawn="1"/>
        </p:nvCxnSpPr>
        <p:spPr>
          <a:xfrm>
            <a:off x="893428" y="4886587"/>
            <a:ext cx="1098957" cy="0"/>
          </a:xfrm>
          <a:prstGeom prst="line">
            <a:avLst/>
          </a:prstGeom>
          <a:ln>
            <a:solidFill>
              <a:srgbClr val="00A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97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8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brina.spiga@snef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58B11F2F-1D72-4C2E-AB2F-9B6195791D91}"/>
              </a:ext>
            </a:extLst>
          </p:cNvPr>
          <p:cNvSpPr txBox="1"/>
          <p:nvPr/>
        </p:nvSpPr>
        <p:spPr>
          <a:xfrm>
            <a:off x="2643056" y="2677402"/>
            <a:ext cx="4311969" cy="510519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SNEF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Connect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recrute !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Spécialisée dans la fourniture et l’intégration de solutions et de services dans les Systèmes d'Information de nos clients, nous recherchons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un.e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fr-FR" sz="800" b="1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Technicien.ne GTB Supervision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sur les logiciels :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Prysm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PcVue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Rattaché(e) au Chargé d'Affaires, vous intervenez principalement sur des projets (bâtiments tertiaires et industriels) en travaux neufs ou de rénovation.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latin typeface="Century Gothic" panose="020B0502020202020204" pitchFamily="34" charset="0"/>
              </a:rPr>
              <a:t>AU QUOTIDIEN :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Vous serez amené à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lnSpc>
                <a:spcPts val="1000"/>
              </a:lnSpc>
              <a:buFontTx/>
              <a:buChar char="-"/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Réaliser les analyses fonctionnelle et la programmation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Prysm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PCVue,Schneider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,  Distech Controls,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Wago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, Trend et équivalents);</a:t>
            </a:r>
          </a:p>
          <a:p>
            <a:pPr marL="171450" indent="-171450" algn="just">
              <a:lnSpc>
                <a:spcPts val="1000"/>
              </a:lnSpc>
              <a:buFontTx/>
              <a:buChar char="-"/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lnSpc>
                <a:spcPts val="1000"/>
              </a:lnSpc>
              <a:buFontTx/>
              <a:buChar char="-"/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Effectuer les tests de fonctionnement; </a:t>
            </a:r>
          </a:p>
          <a:p>
            <a:pPr marL="171450" indent="-171450" algn="just">
              <a:lnSpc>
                <a:spcPts val="1000"/>
              </a:lnSpc>
              <a:buFontTx/>
              <a:buChar char="-"/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lnSpc>
                <a:spcPts val="1000"/>
              </a:lnSpc>
              <a:buFontTx/>
              <a:buChar char="-"/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Assurer les mises en service des installations;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Des déplacements sont à prévoir </a:t>
            </a:r>
          </a:p>
          <a:p>
            <a:pPr marL="171450" indent="-171450" algn="just">
              <a:lnSpc>
                <a:spcPts val="1000"/>
              </a:lnSpc>
              <a:buFontTx/>
              <a:buChar char="-"/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latin typeface="Century Gothic" panose="020B0502020202020204" pitchFamily="34" charset="0"/>
              </a:rPr>
              <a:t>ET SI C'ETAIT VOUS ?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lnSpc>
                <a:spcPts val="1000"/>
              </a:lnSpc>
              <a:buFontTx/>
              <a:buChar char="-"/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Issu(e) de formation Bac +2 (en électrotechnique, Informatique industrielle ou automatisme;) </a:t>
            </a:r>
          </a:p>
          <a:p>
            <a:pPr marL="171450" indent="-171450" algn="just">
              <a:lnSpc>
                <a:spcPts val="1000"/>
              </a:lnSpc>
              <a:buFontTx/>
              <a:buChar char="-"/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Vous justifiez d'au moins 3 ans d'expérience dans des fonctions similaires : </a:t>
            </a:r>
          </a:p>
          <a:p>
            <a:pPr marL="171450" indent="-171450" algn="just">
              <a:lnSpc>
                <a:spcPts val="1000"/>
              </a:lnSpc>
              <a:buFontTx/>
              <a:buChar char="-"/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Automate programmable comme : Schneider,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Loytec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, Trend,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Wago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Distec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, autre. </a:t>
            </a:r>
          </a:p>
          <a:p>
            <a:pPr marL="171450" indent="-171450" algn="just">
              <a:lnSpc>
                <a:spcPts val="1000"/>
              </a:lnSpc>
              <a:buFontTx/>
              <a:buChar char="-"/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Supervision :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Pcvue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, panorama,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Prysm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autre superviseur de la marque des automates </a:t>
            </a:r>
          </a:p>
          <a:p>
            <a:pPr marL="171450" indent="-171450" algn="just">
              <a:lnSpc>
                <a:spcPts val="1000"/>
              </a:lnSpc>
              <a:buFontTx/>
              <a:buChar char="-"/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Passerelles diverses. </a:t>
            </a:r>
          </a:p>
          <a:p>
            <a:pPr marL="171450" indent="-171450" algn="just">
              <a:lnSpc>
                <a:spcPts val="1000"/>
              </a:lnSpc>
              <a:buFontTx/>
              <a:buChar char="-"/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Vous possédez de bonnes connaissances des protocoles de communication (KNX, Modbus,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Mbus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Bacnet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Lon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Crestron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Lonworks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, Api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Rest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…)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Motivation, autonomie, sens du relationnel et bonne présentation vis-à-vis des clients sont des atouts indispensables pour réussir à cette fonction.</a:t>
            </a:r>
          </a:p>
          <a:p>
            <a:pPr marL="171450" indent="-171450" algn="just">
              <a:lnSpc>
                <a:spcPts val="1000"/>
              </a:lnSpc>
              <a:buFontTx/>
              <a:buChar char="-"/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b="1" spc="-1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b="1" spc="-10" dirty="0">
                <a:solidFill>
                  <a:srgbClr val="FF0000"/>
                </a:solidFill>
                <a:latin typeface="Century Gothic" panose="020B0502020202020204" pitchFamily="34" charset="0"/>
              </a:rPr>
              <a:t>CV à envoyer à </a:t>
            </a:r>
            <a:r>
              <a:rPr lang="fr-FR" sz="800" spc="-10" dirty="0">
                <a:solidFill>
                  <a:srgbClr val="0070C0"/>
                </a:solidFill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sabrina.spiga@snef.fr</a:t>
            </a:r>
            <a:r>
              <a:rPr lang="fr-FR" sz="800" spc="-1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</a:p>
          <a:p>
            <a:pPr marL="171450" indent="-171450" algn="just">
              <a:lnSpc>
                <a:spcPts val="1000"/>
              </a:lnSpc>
              <a:buFontTx/>
              <a:buChar char="-"/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E3593EB-272E-4A4B-AFDC-329A444120F3}"/>
              </a:ext>
            </a:extLst>
          </p:cNvPr>
          <p:cNvSpPr txBox="1"/>
          <p:nvPr/>
        </p:nvSpPr>
        <p:spPr>
          <a:xfrm>
            <a:off x="552261" y="4825496"/>
            <a:ext cx="1231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Hero" panose="02000506000000020004" pitchFamily="50" charset="0"/>
              </a:rPr>
              <a:t>Référence :</a:t>
            </a:r>
          </a:p>
        </p:txBody>
      </p:sp>
      <p:sp>
        <p:nvSpPr>
          <p:cNvPr id="2" name="Rectangle 1"/>
          <p:cNvSpPr/>
          <p:nvPr/>
        </p:nvSpPr>
        <p:spPr>
          <a:xfrm>
            <a:off x="2643056" y="1640669"/>
            <a:ext cx="4321946" cy="1395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sz="2800" spc="-100" baseline="30000" dirty="0">
                <a:latin typeface="Century Gothic" panose="020B0502020202020204" pitchFamily="34" charset="0"/>
              </a:rPr>
              <a:t>Technicien programmation supervision GTB Sureté (F/H)</a:t>
            </a: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Type de contrat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CDI</a:t>
            </a:r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Localisation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Marseille</a:t>
            </a:r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Métier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CFO/CFA Tertiaire</a:t>
            </a:r>
          </a:p>
          <a:p>
            <a:endParaRPr lang="fr-FR" sz="1400" b="1" spc="-20" baseline="30000" dirty="0">
              <a:solidFill>
                <a:srgbClr val="00A8A9"/>
              </a:solidFill>
              <a:latin typeface="Century Gothic" panose="020B0502020202020204" pitchFamily="34" charset="0"/>
            </a:endParaRP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8042376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543</TotalTime>
  <Words>271</Words>
  <Application>Microsoft Office PowerPoint</Application>
  <PresentationFormat>Personnalisé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Hero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GINTZEN Laetitia</dc:creator>
  <cp:lastModifiedBy>SPIGA Sabrina</cp:lastModifiedBy>
  <cp:revision>63</cp:revision>
  <cp:lastPrinted>2018-10-04T07:50:08Z</cp:lastPrinted>
  <dcterms:created xsi:type="dcterms:W3CDTF">2017-10-24T06:44:46Z</dcterms:created>
  <dcterms:modified xsi:type="dcterms:W3CDTF">2021-05-19T14:24:38Z</dcterms:modified>
</cp:coreProperties>
</file>